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9/25/2019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8F00-8AAC-4D9B-9BE0-347916D0D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sz="7200" dirty="0"/>
              <a:t>52957 Data representation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54BA0-F43F-45D1-9229-B941E4823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Lecturer: Andrew Beatty</a:t>
            </a:r>
          </a:p>
          <a:p>
            <a:r>
              <a:rPr lang="en-IE" dirty="0"/>
              <a:t>Andrew.beatty@gmit.ie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6889214-7EF2-4DD0-96BE-48EE693588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8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1"/>
    </mc:Choice>
    <mc:Fallback>
      <p:transition spd="slow" advTm="10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5776-7431-45C5-991E-3B705550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Purpose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3A60-6ECB-4C65-97A0-77B06AFC4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 Syllabus has 4 learning outcomes</a:t>
            </a:r>
          </a:p>
          <a:p>
            <a:pPr marL="274320" lvl="1" indent="0">
              <a:buNone/>
            </a:pPr>
            <a:r>
              <a:rPr lang="en-IE" dirty="0"/>
              <a:t>1. Compare data models and architectures used in applications.</a:t>
            </a:r>
          </a:p>
          <a:p>
            <a:pPr marL="274320" lvl="1" indent="0">
              <a:buNone/>
            </a:pPr>
            <a:r>
              <a:rPr lang="en-IE" dirty="0"/>
              <a:t>2. Write software applications that adhere to common standards and protocols.</a:t>
            </a:r>
          </a:p>
          <a:p>
            <a:pPr marL="274320" lvl="1" indent="0">
              <a:buNone/>
            </a:pPr>
            <a:r>
              <a:rPr lang="en-IE" dirty="0"/>
              <a:t>3. Explain the basic mechanisms by which application data is transmitted across the internet.</a:t>
            </a:r>
          </a:p>
          <a:p>
            <a:pPr marL="274320" lvl="1" indent="0">
              <a:buNone/>
            </a:pPr>
            <a:r>
              <a:rPr lang="en-IE" dirty="0"/>
              <a:t>4. Design and utilise application programming interfaces for interacting with data sources.</a:t>
            </a:r>
          </a:p>
          <a:p>
            <a:r>
              <a:rPr lang="en-IE" dirty="0"/>
              <a:t>Which in practices means:</a:t>
            </a:r>
          </a:p>
          <a:p>
            <a:pPr lvl="1"/>
            <a:r>
              <a:rPr lang="en-IE" dirty="0"/>
              <a:t>XML and JSON</a:t>
            </a:r>
          </a:p>
          <a:p>
            <a:pPr lvl="1"/>
            <a:r>
              <a:rPr lang="en-IE" dirty="0"/>
              <a:t>How the data is transferred </a:t>
            </a:r>
            <a:r>
              <a:rPr lang="en-IE" dirty="0" err="1"/>
              <a:t>ie</a:t>
            </a:r>
            <a:r>
              <a:rPr lang="en-IE" dirty="0"/>
              <a:t>  HTTP and RESTful APIs</a:t>
            </a:r>
          </a:p>
          <a:p>
            <a:pPr lvl="1"/>
            <a:r>
              <a:rPr lang="en-IE" dirty="0"/>
              <a:t>Being able to create a web-application</a:t>
            </a:r>
          </a:p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8F2FB0-3F32-44C4-814A-53038A793C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94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480"/>
    </mc:Choice>
    <mc:Fallback>
      <p:transition spd="slow" advTm="143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CE44-FF45-4411-BC77-57162A2D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Indicative schedule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D63432-11CF-4658-A4D3-6A3E2662A0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6879967"/>
              </p:ext>
            </p:extLst>
          </p:nvPr>
        </p:nvGraphicFramePr>
        <p:xfrm>
          <a:off x="1069975" y="2120900"/>
          <a:ext cx="10058400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271">
                  <a:extLst>
                    <a:ext uri="{9D8B030D-6E8A-4147-A177-3AD203B41FA5}">
                      <a16:colId xmlns:a16="http://schemas.microsoft.com/office/drawing/2014/main" val="3885124829"/>
                    </a:ext>
                  </a:extLst>
                </a:gridCol>
                <a:gridCol w="3984771">
                  <a:extLst>
                    <a:ext uri="{9D8B030D-6E8A-4147-A177-3AD203B41FA5}">
                      <a16:colId xmlns:a16="http://schemas.microsoft.com/office/drawing/2014/main" val="437772962"/>
                    </a:ext>
                  </a:extLst>
                </a:gridCol>
                <a:gridCol w="360726">
                  <a:extLst>
                    <a:ext uri="{9D8B030D-6E8A-4147-A177-3AD203B41FA5}">
                      <a16:colId xmlns:a16="http://schemas.microsoft.com/office/drawing/2014/main" val="1213304926"/>
                    </a:ext>
                  </a:extLst>
                </a:gridCol>
                <a:gridCol w="847288">
                  <a:extLst>
                    <a:ext uri="{9D8B030D-6E8A-4147-A177-3AD203B41FA5}">
                      <a16:colId xmlns:a16="http://schemas.microsoft.com/office/drawing/2014/main" val="3790628722"/>
                    </a:ext>
                  </a:extLst>
                </a:gridCol>
                <a:gridCol w="3989344">
                  <a:extLst>
                    <a:ext uri="{9D8B030D-6E8A-4147-A177-3AD203B41FA5}">
                      <a16:colId xmlns:a16="http://schemas.microsoft.com/office/drawing/2014/main" val="3332150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3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Introduction</a:t>
                      </a:r>
                    </a:p>
                    <a:p>
                      <a:r>
                        <a:rPr lang="en-IE" dirty="0"/>
                        <a:t>XML and HTML</a:t>
                      </a:r>
                    </a:p>
                    <a:p>
                      <a:r>
                        <a:rPr lang="en-IE" dirty="0"/>
                        <a:t>The DOM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Consolidate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27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Navigating the DOM tree with 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Serving the API</a:t>
                      </a:r>
                    </a:p>
                    <a:p>
                      <a:r>
                        <a:rPr lang="en-IE" dirty="0"/>
                        <a:t>And hosting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950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HTTP: URLs CURL</a:t>
                      </a:r>
                    </a:p>
                    <a:p>
                      <a:r>
                        <a:rPr lang="en-IE" dirty="0"/>
                        <a:t>Using python to consume XML from the web</a:t>
                      </a:r>
                    </a:p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Linking to Database on the server-side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63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JSON and RESTful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Pulling it all together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17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Consuming the API:</a:t>
                      </a:r>
                    </a:p>
                    <a:p>
                      <a:r>
                        <a:rPr lang="en-IE" dirty="0"/>
                        <a:t>AJAX and JQUERY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Review and revise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30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Consuming the API with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93241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BE3765B-3E6D-4B29-8882-770B016A2D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7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559"/>
    </mc:Choice>
    <mc:Fallback>
      <p:transition spd="slow" advTm="371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340</TotalTime>
  <Words>180</Words>
  <Application>Microsoft Office PowerPoint</Application>
  <PresentationFormat>Widescreen</PresentationFormat>
  <Paragraphs>45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Rockwell</vt:lpstr>
      <vt:lpstr>Rockwell Condensed</vt:lpstr>
      <vt:lpstr>Wingdings</vt:lpstr>
      <vt:lpstr>Wood Type</vt:lpstr>
      <vt:lpstr>52957 Data representation introduction</vt:lpstr>
      <vt:lpstr>Purpose of this Course</vt:lpstr>
      <vt:lpstr>Indicative 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52957 Data representation introduction</dc:title>
  <dc:creator>Andrew Beatty</dc:creator>
  <cp:lastModifiedBy>Andrew Beatty</cp:lastModifiedBy>
  <cp:revision>6</cp:revision>
  <dcterms:created xsi:type="dcterms:W3CDTF">2019-09-25T14:08:54Z</dcterms:created>
  <dcterms:modified xsi:type="dcterms:W3CDTF">2019-09-25T19:49:43Z</dcterms:modified>
</cp:coreProperties>
</file>